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A581-E839-4EFA-9080-BDB77BDC5B58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5A16-A8A8-4398-B8F3-90891814D0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676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A581-E839-4EFA-9080-BDB77BDC5B58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5A16-A8A8-4398-B8F3-90891814D0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930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A581-E839-4EFA-9080-BDB77BDC5B58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5A16-A8A8-4398-B8F3-90891814D0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56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A581-E839-4EFA-9080-BDB77BDC5B58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5A16-A8A8-4398-B8F3-90891814D0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807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A581-E839-4EFA-9080-BDB77BDC5B58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5A16-A8A8-4398-B8F3-90891814D0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505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A581-E839-4EFA-9080-BDB77BDC5B58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5A16-A8A8-4398-B8F3-90891814D0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011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A581-E839-4EFA-9080-BDB77BDC5B58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5A16-A8A8-4398-B8F3-90891814D0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744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A581-E839-4EFA-9080-BDB77BDC5B58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5A16-A8A8-4398-B8F3-90891814D0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14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A581-E839-4EFA-9080-BDB77BDC5B58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5A16-A8A8-4398-B8F3-90891814D0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85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A581-E839-4EFA-9080-BDB77BDC5B58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5A16-A8A8-4398-B8F3-90891814D0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253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A581-E839-4EFA-9080-BDB77BDC5B58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5A16-A8A8-4398-B8F3-90891814D0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95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A581-E839-4EFA-9080-BDB77BDC5B58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5A16-A8A8-4398-B8F3-90891814D0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60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.gif"/><Relationship Id="rId7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.gif"/><Relationship Id="rId7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2.gif"/><Relationship Id="rId9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Τσάρλυ 1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Ιεραπόστολος στην Οδό </a:t>
            </a:r>
            <a:r>
              <a:rPr lang="el-GR" dirty="0" err="1" smtClean="0"/>
              <a:t>Σλόκαμ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2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15"/>
            <a:ext cx="2408456" cy="634688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33" y="692695"/>
            <a:ext cx="2074467" cy="618568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383888"/>
            <a:ext cx="2255651" cy="218101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72" y="509210"/>
            <a:ext cx="1529849" cy="252951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7691"/>
            <a:ext cx="2231762" cy="2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1917853"/>
            <a:ext cx="9144000" cy="30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91" y="78789"/>
            <a:ext cx="1005768" cy="2736304"/>
          </a:xfrm>
          <a:prstGeom prst="rect">
            <a:avLst/>
          </a:prstGeom>
        </p:spPr>
      </p:pic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09" y="2636912"/>
            <a:ext cx="4507239" cy="440055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66" y="1508399"/>
            <a:ext cx="4042417" cy="532258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32" y="207318"/>
            <a:ext cx="2468667" cy="224846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1" y="114796"/>
            <a:ext cx="2129941" cy="502438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8" y="709206"/>
            <a:ext cx="2417974" cy="79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550"/>
            <a:ext cx="9144000" cy="24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91" y="78789"/>
            <a:ext cx="1005768" cy="2736304"/>
          </a:xfrm>
          <a:prstGeom prst="rect">
            <a:avLst/>
          </a:prstGeom>
        </p:spPr>
      </p:pic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09" y="2636912"/>
            <a:ext cx="4507239" cy="440055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66" y="1508399"/>
            <a:ext cx="4042417" cy="532258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32" y="207318"/>
            <a:ext cx="2468667" cy="224846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" y="-43901"/>
            <a:ext cx="2129941" cy="502438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" y="460845"/>
            <a:ext cx="2232032" cy="73773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" y="1244233"/>
            <a:ext cx="2231388" cy="6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1637"/>
            <a:ext cx="9144000" cy="24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91" y="78789"/>
            <a:ext cx="1005768" cy="2736304"/>
          </a:xfrm>
          <a:prstGeom prst="rect">
            <a:avLst/>
          </a:prstGeom>
        </p:spPr>
      </p:pic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09" y="2636912"/>
            <a:ext cx="4507239" cy="440055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66" y="1508399"/>
            <a:ext cx="4042417" cy="532258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32" y="207318"/>
            <a:ext cx="2468667" cy="224846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" y="-43901"/>
            <a:ext cx="2129941" cy="502438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" y="460845"/>
            <a:ext cx="2232032" cy="73773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" y="1244233"/>
            <a:ext cx="2231388" cy="60736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1" y="1874667"/>
            <a:ext cx="2627784" cy="6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196"/>
            <a:ext cx="3001423" cy="6858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" y="2492896"/>
            <a:ext cx="3367061" cy="40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391E-6 L 0.19341 -1.85391E-6 C 0.28004 -1.85391E-6 0.38681 -0.04138 0.38681 -0.07513 L 0.38681 -0.1500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-7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19418"/>
            <a:ext cx="3001423" cy="6858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2038"/>
            <a:ext cx="3367059" cy="4077071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33" y="15443"/>
            <a:ext cx="3546149" cy="545319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69" y="1772816"/>
            <a:ext cx="1554449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"/>
            <a:ext cx="9144000" cy="68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Ιεραπόστολος στην Οδό </a:t>
            </a:r>
            <a:r>
              <a:rPr lang="el-GR" smtClean="0"/>
              <a:t>Σλόκαμ</a:t>
            </a:r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74758"/>
            <a:ext cx="4507239" cy="440055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82" y="1340768"/>
            <a:ext cx="4042418" cy="53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21" y="0"/>
            <a:ext cx="252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4507239" cy="440055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66" y="1052736"/>
            <a:ext cx="4042417" cy="532258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94" y="332656"/>
            <a:ext cx="100576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89" y="0"/>
            <a:ext cx="7529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0" y="2440801"/>
            <a:ext cx="4507239" cy="440055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66" y="1052736"/>
            <a:ext cx="4042417" cy="532258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94" y="332656"/>
            <a:ext cx="1005768" cy="273630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2468667" cy="22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0497"/>
            <a:ext cx="9144000" cy="21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8" y="2457442"/>
            <a:ext cx="4507239" cy="440055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84" y="1535420"/>
            <a:ext cx="4042417" cy="532258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41" y="195841"/>
            <a:ext cx="1106345" cy="30099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53" y="-112424"/>
            <a:ext cx="2715534" cy="247331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1" y="114796"/>
            <a:ext cx="2755098" cy="6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34443"/>
            <a:ext cx="2602409" cy="6858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61" y="-34443"/>
            <a:ext cx="2299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10</Words>
  <Application>Microsoft Office PowerPoint</Application>
  <PresentationFormat>Προβολή στην οθόνη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Τσάρλυ 1</vt:lpstr>
      <vt:lpstr>Ιεραπόστολος στην Οδό Σλόκαμ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Τσάρλυ 1</dc:title>
  <dc:creator>Mihas</dc:creator>
  <cp:lastModifiedBy>Mihas</cp:lastModifiedBy>
  <cp:revision>12</cp:revision>
  <dcterms:created xsi:type="dcterms:W3CDTF">2013-08-15T12:43:06Z</dcterms:created>
  <dcterms:modified xsi:type="dcterms:W3CDTF">2013-08-17T14:38:26Z</dcterms:modified>
</cp:coreProperties>
</file>